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0999" autoAdjust="0"/>
  </p:normalViewPr>
  <p:slideViewPr>
    <p:cSldViewPr snapToGrid="0" snapToObjects="1">
      <p:cViewPr varScale="1">
        <p:scale>
          <a:sx n="195" d="100"/>
          <a:sy n="195" d="100"/>
        </p:scale>
        <p:origin x="80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934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RV1Iu9LAc6ZjrPLln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8C287E-CBB5-42C3-B416-3A346293B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6450" y="4893444"/>
            <a:ext cx="3257550" cy="1968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TpJh4fC8H6ekaqHne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TrsTLt4rbis3DqZd6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TrwAx3NrATPDtQxZ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UP6ev5eZODQBLuKgz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UPfU6QnWp4ucADKw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UUWR02b-1KpXLvY1u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XOdXsV_hLpMr1jdo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XVeojju7qQTtbPwxH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YHJe0xJBLJYoyWg3A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RV1J0fUf3_TEmVBFl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RXbRdVrvEGw_76ID0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RWIM6EMe94fpF3Auu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TPGTluUQILB0hRqJc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TVemVS9RtJkkjgXxx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TYvacSCq3G803nFTn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TfnnkV407uZe9g0sf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-MOTlUDZWFOqfrMcW9Jj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On-screen Show (16:9)</PresentationFormat>
  <Paragraphs>18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Dipanjan Sarkar</cp:lastModifiedBy>
  <cp:revision>2</cp:revision>
  <dcterms:created xsi:type="dcterms:W3CDTF">2020-12-14T22:26:44Z</dcterms:created>
  <dcterms:modified xsi:type="dcterms:W3CDTF">2022-03-10T08:09:56Z</dcterms:modified>
</cp:coreProperties>
</file>